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avlov.rus.ex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Любимый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Тамагочи для </a:t>
            </a:r>
            <a:r>
              <a:rPr lang="en-US" dirty="0" smtClean="0"/>
              <a:t>New 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98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Сервис будет представлять из себя мобильную игру, в которой пользователь сможет создавать своего персонажа и ухаживать за ним.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37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пользовательских запросов и ответов на задания персонажа создается психологический портрет пользователя и, на основе прописанного искусственного интеллекта, для него или неё подбираются необходимые советы и задания по уходу за созданным персонажем.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60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Продукт поможет юным адептам наступающих реалий с обучением адаптации к действительно взрослой жизни, перепрограммированием последующих поколений с животных реалий на духовность и любовь путем помощи современному обществу потребления (людей).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91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Ещё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Возможна неосознанная для пользователя психологическая поддержка в виде выдаваемых задач или реакций созданного персонажа на запросы пользователя путем своевременного диагностирования надвигающихся проблем (Клиентка создала персонаж женского пола и избивает её. Клиент создал большое количество персонажей женского пола и меняет их после достижения определенных целей и т.д.).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6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Создание искренне взаимоуважаемого друг другом общества. </a:t>
            </a:r>
          </a:p>
          <a:p>
            <a:r>
              <a:rPr lang="ru-RU" dirty="0" smtClean="0"/>
              <a:t>Своевременная диагностика психических заболеваний и детских травм, своевременная помощь искусственным интеллектом (виртуальным психологом) в форме забавной игры.</a:t>
            </a:r>
          </a:p>
          <a:p>
            <a:r>
              <a:rPr lang="ru-RU" dirty="0" smtClean="0"/>
              <a:t>Выведение человечества в сознание любви и гармонии путём мудрого решения ошибок предыдущих поколений.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7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Затраты: 5 млн. руб. на проект</a:t>
            </a:r>
            <a:r>
              <a:rPr lang="ru-RU" smtClean="0"/>
              <a:t>, </a:t>
            </a:r>
            <a:r>
              <a:rPr lang="ru-RU" smtClean="0"/>
              <a:t>50 </a:t>
            </a:r>
            <a:r>
              <a:rPr lang="ru-RU" dirty="0" smtClean="0"/>
              <a:t>млн. руб. на реализацию</a:t>
            </a:r>
          </a:p>
          <a:p>
            <a:r>
              <a:rPr lang="ru-RU" dirty="0" smtClean="0"/>
              <a:t>Монетизация: получение Нобелевской премии мира, 70 млн. руб., 500 млрд. долларов капитализация через 10 лет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37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Лидер команды трехкратного призера Чемпионата России по деловым играм, пятикратного победителя Чемпионата Костромской области по деловым играм, магистрант финансового менеджмента, бакалавр энергообеспечения предприятий</a:t>
            </a:r>
          </a:p>
          <a:p>
            <a:r>
              <a:rPr lang="ru-RU" dirty="0" smtClean="0"/>
              <a:t>С детства интересуюсь психологией и экономикой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78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+79203756484</a:t>
            </a:r>
          </a:p>
          <a:p>
            <a:r>
              <a:rPr lang="en-US" dirty="0" smtClean="0">
                <a:hlinkClick r:id="rId2"/>
              </a:rPr>
              <a:t>Pavlov.rus.ex@gmail.com</a:t>
            </a:r>
            <a:endParaRPr lang="en-US" dirty="0" smtClean="0"/>
          </a:p>
          <a:p>
            <a:r>
              <a:rPr lang="en-US" dirty="0" smtClean="0"/>
              <a:t>Vk.com/</a:t>
            </a:r>
            <a:r>
              <a:rPr lang="en-US" dirty="0" err="1" smtClean="0"/>
              <a:t>rus_ex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90498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20</TotalTime>
  <Words>267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La mente</vt:lpstr>
      <vt:lpstr>Любимый</vt:lpstr>
      <vt:lpstr>Суть</vt:lpstr>
      <vt:lpstr>Как работает?</vt:lpstr>
      <vt:lpstr>Проблема</vt:lpstr>
      <vt:lpstr>Ещё</vt:lpstr>
      <vt:lpstr>Применение</vt:lpstr>
      <vt:lpstr>Деньги</vt:lpstr>
      <vt:lpstr>Резюме</vt:lpstr>
      <vt:lpstr>Связь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Любимый</dc:title>
  <dc:creator>Евгений Павлов</dc:creator>
  <cp:lastModifiedBy>Пользователь Windows</cp:lastModifiedBy>
  <cp:revision>8</cp:revision>
  <dcterms:created xsi:type="dcterms:W3CDTF">2017-09-01T12:31:19Z</dcterms:created>
  <dcterms:modified xsi:type="dcterms:W3CDTF">2020-05-05T12:59:33Z</dcterms:modified>
</cp:coreProperties>
</file>